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88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77" d="100"/>
          <a:sy n="77" d="100"/>
        </p:scale>
        <p:origin x="-18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3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6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Course Selection Timeline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7849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Monday, January 18: MYB opens; students can go online to complete their course selection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Friday, February 5: MYB closes; no more opportunities to complete course selection after this date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Jan 18-Feb 5: guidance counsellors available for extra help through google meet drop in; schedule will be posted so students can ask questions and get help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Thursday, February 18: Verification Forms distributed to student; students can correct mistakes made during course selection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Thursday, February 25: Verification Forms due; no more opportunities to make changes until May/June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7179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159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Training</vt:lpstr>
      <vt:lpstr>Course Selection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2021-01-13T19:55:27Z</dcterms:created>
  <dcterms:modified xsi:type="dcterms:W3CDTF">2021-01-14T19:20:23Z</dcterms:modified>
</cp:coreProperties>
</file>